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3"/>
  </p:notesMasterIdLst>
  <p:sldIdLst>
    <p:sldId id="2076138258" r:id="rId7"/>
    <p:sldId id="2076138259" r:id="rId8"/>
    <p:sldId id="2076138256" r:id="rId9"/>
    <p:sldId id="2076138262" r:id="rId10"/>
    <p:sldId id="263" r:id="rId11"/>
    <p:sldId id="2076138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56"/>
            <p14:sldId id="2076138262"/>
            <p14:sldId id="263"/>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0" d="100"/>
          <a:sy n="160" d="100"/>
        </p:scale>
        <p:origin x="114" y="138"/>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5:24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61983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Layout" Target="../slideLayouts/slideLayout4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aka.ms/BC_EMEA_Day2" TargetMode="External"/><Relationship Id="rId7" Type="http://schemas.openxmlformats.org/officeDocument/2006/relationships/image" Target="../media/image34.png"/><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6" Type="http://schemas.openxmlformats.org/officeDocument/2006/relationships/image" Target="../media/image33.png"/><Relationship Id="rId5" Type="http://schemas.openxmlformats.org/officeDocument/2006/relationships/hyperlink" Target="https://aka.ms/BC_EMEA_Day4" TargetMode="External"/><Relationship Id="rId4" Type="http://schemas.openxmlformats.org/officeDocument/2006/relationships/hyperlink" Target="https://aka.ms/BC_EMEA_Day3" TargetMode="External"/><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L</a:t>
              </a:r>
              <a:r>
                <a:rPr lang="en-US" sz="900" i="0" u="none" strike="noStrike">
                  <a:solidFill>
                    <a:schemeClr val="tx1"/>
                  </a:solidFill>
                  <a:effectLst/>
                  <a:latin typeface="Segoe UI" panose="020B0502040204020203" pitchFamily="34" charset="0"/>
                  <a:cs typeface="Segoe UI" panose="020B0502040204020203" pitchFamily="34" charset="0"/>
                </a:rPr>
                <a:t>unch</a:t>
              </a: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4</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2695402">
                  <a:extLst>
                    <a:ext uri="{9D8B030D-6E8A-4147-A177-3AD203B41FA5}">
                      <a16:colId xmlns:a16="http://schemas.microsoft.com/office/drawing/2014/main" val="942924306"/>
                    </a:ext>
                  </a:extLst>
                </a:gridCol>
                <a:gridCol w="2695402">
                  <a:extLst>
                    <a:ext uri="{9D8B030D-6E8A-4147-A177-3AD203B41FA5}">
                      <a16:colId xmlns:a16="http://schemas.microsoft.com/office/drawing/2014/main" val="3882466507"/>
                    </a:ext>
                  </a:extLst>
                </a:gridCol>
                <a:gridCol w="2695402">
                  <a:extLst>
                    <a:ext uri="{9D8B030D-6E8A-4147-A177-3AD203B41FA5}">
                      <a16:colId xmlns:a16="http://schemas.microsoft.com/office/drawing/2014/main" val="2074376286"/>
                    </a:ext>
                  </a:extLst>
                </a:gridCol>
                <a:gridCol w="2695402">
                  <a:extLst>
                    <a:ext uri="{9D8B030D-6E8A-4147-A177-3AD203B41FA5}">
                      <a16:colId xmlns:a16="http://schemas.microsoft.com/office/drawing/2014/main" val="2738806983"/>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5"/>
                        </a:rPr>
                        <a:t>https://aka.ms/BC_EMEA_Day4</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4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5</a:t>
            </a:fld>
            <a:endParaRPr lang="en-US"/>
          </a:p>
        </p:txBody>
      </p:sp>
      <p:pic>
        <p:nvPicPr>
          <p:cNvPr id="9" name="Picture 8" title="EMEA DAY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55" y="4134358"/>
            <a:ext cx="1828800" cy="1828800"/>
          </a:xfrm>
          <a:prstGeom prst="rect">
            <a:avLst/>
          </a:prstGeom>
        </p:spPr>
      </p:pic>
      <p:pic>
        <p:nvPicPr>
          <p:cNvPr id="10" name="Picture 9" title="EMEA DAY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034" y="4134358"/>
            <a:ext cx="1828800" cy="1828800"/>
          </a:xfrm>
          <a:prstGeom prst="rect">
            <a:avLst/>
          </a:prstGeom>
        </p:spPr>
      </p:pic>
      <p:pic>
        <p:nvPicPr>
          <p:cNvPr id="11" name="Picture 10" title="EMEA DAY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1" y="4134358"/>
            <a:ext cx="1828800" cy="1828800"/>
          </a:xfrm>
          <a:prstGeom prst="rect">
            <a:avLst/>
          </a:prstGeom>
        </p:spPr>
      </p:pic>
      <p:pic>
        <p:nvPicPr>
          <p:cNvPr id="12" name="Picture 11" title="EMEA DAY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2832" y="4134358"/>
            <a:ext cx="1828800" cy="1828800"/>
          </a:xfrm>
          <a:prstGeom prst="rect">
            <a:avLst/>
          </a:prstGeom>
        </p:spPr>
      </p:pic>
    </p:spTree>
    <p:extLst>
      <p:ext uri="{BB962C8B-B14F-4D97-AF65-F5344CB8AC3E}">
        <p14:creationId xmlns:p14="http://schemas.microsoft.com/office/powerpoint/2010/main" val="1239109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1147</TotalTime>
  <Words>586</Words>
  <Application>Microsoft Office PowerPoint</Application>
  <PresentationFormat>Widescreen</PresentationFormat>
  <Paragraphs>76</Paragraphs>
  <Slides>6</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vt:i4>
      </vt:variant>
    </vt:vector>
  </HeadingPairs>
  <TitlesOfParts>
    <vt:vector size="15"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POC Challenge: group-based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85</cp:revision>
  <dcterms:created xsi:type="dcterms:W3CDTF">2020-05-01T23:34:12Z</dcterms:created>
  <dcterms:modified xsi:type="dcterms:W3CDTF">2020-05-12T12:55:08Z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